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2"/>
  </p:notesMasterIdLst>
  <p:sldIdLst>
    <p:sldId id="256" r:id="rId2"/>
    <p:sldId id="291" r:id="rId3"/>
    <p:sldId id="290" r:id="rId4"/>
    <p:sldId id="289" r:id="rId5"/>
    <p:sldId id="288" r:id="rId6"/>
    <p:sldId id="287" r:id="rId7"/>
    <p:sldId id="286" r:id="rId8"/>
    <p:sldId id="285" r:id="rId9"/>
    <p:sldId id="284" r:id="rId10"/>
    <p:sldId id="283" r:id="rId11"/>
    <p:sldId id="282" r:id="rId12"/>
    <p:sldId id="281" r:id="rId13"/>
    <p:sldId id="279" r:id="rId14"/>
    <p:sldId id="277" r:id="rId15"/>
    <p:sldId id="294" r:id="rId16"/>
    <p:sldId id="297" r:id="rId17"/>
    <p:sldId id="292" r:id="rId18"/>
    <p:sldId id="296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6818D-AC44-4097-9A62-D002C6FCC0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D39F0-93E8-4EE4-8969-B9A2B3CE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https://www.visualcapitalist.com/stats-amazon-dominance-cloud/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5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https://redmonk.com/rstephens/2023/04/11/iaaspricing2022/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4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https://www.youtube.com/watch?v=EdcbmXv5PeM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9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5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5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0BDDE6-C8BE-4D7C-B2BD-211334837A5E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kmxM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pricing/list" TargetMode="External"/><Relationship Id="rId5" Type="http://schemas.openxmlformats.org/officeDocument/2006/relationships/hyperlink" Target="https://azure.microsoft.com/en-us/pricing/#product-pricing" TargetMode="External"/><Relationship Id="rId4" Type="http://schemas.openxmlformats.org/officeDocument/2006/relationships/hyperlink" Target="https://calculator.aw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-One/Simple_AIaaS" TargetMode="External"/><Relationship Id="rId2" Type="http://schemas.openxmlformats.org/officeDocument/2006/relationships/hyperlink" Target="mailto:Heydar.mahmoodi75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societycleaner/simple_ai_as_a_service/tags" TargetMode="External"/><Relationship Id="rId2" Type="http://schemas.openxmlformats.org/officeDocument/2006/relationships/hyperlink" Target="https://github.com/SC-One/Simple_AIa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0D959E-BB62-66F8-C60C-A8F94E6BC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4407" y="812801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sz="16600" b="0" i="0" dirty="0" err="1">
                <a:solidFill>
                  <a:srgbClr val="202124"/>
                </a:solidFill>
                <a:effectLst/>
                <a:latin typeface="Google Sans"/>
              </a:rPr>
              <a:t>AIaaS</a:t>
            </a:r>
            <a:endParaRPr lang="en-US" sz="7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9F809DE-A9D0-C1DE-DABF-6191048D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Google Sans"/>
              </a:rPr>
              <a:t>Artificial Intelligence as a Service</a:t>
            </a:r>
          </a:p>
          <a:p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[Empowering Businesses with Artificial Intelligence]</a:t>
            </a:r>
            <a:endParaRPr lang="en-US" sz="2800" dirty="0">
              <a:solidFill>
                <a:srgbClr val="FF0000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835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Real-world examples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339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 Translation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Assistance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Converters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improvers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The future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Increasing adoption in different industries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Emergence of new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Advancements in natural language processing and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1028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Use cases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56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Healthcare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Retail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Transportation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I Use Cases &amp; Applications Across Major industries">
            <a:extLst>
              <a:ext uri="{FF2B5EF4-FFF2-40B4-BE49-F238E27FC236}">
                <a16:creationId xmlns:a16="http://schemas.microsoft.com/office/drawing/2014/main" id="{119F486E-09E3-7F6C-59CA-E40A12BB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35" y="1429305"/>
            <a:ext cx="5354455" cy="52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3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Success stories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4294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Netflix recommendation engine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 user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providing relevant recommendations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PayPal fraud detection system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analyzes patterns, user behavior, and transaction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fraudulent activities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Coca-Cola personalized marketing campaigns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analyze consumer data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strengthens brand connections and fosters customer loyalty</a:t>
            </a:r>
            <a:endParaRPr lang="it-IT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Risk of not adopting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Falling behind in the competition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Losing market share to AI-driven companies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Inability to keep up with customer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9552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IaaS sizes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5D5FC-1B33-C340-4390-C4B453BFA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46" y="1311166"/>
            <a:ext cx="9346440" cy="4867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7E00F9-EE52-D0B3-3892-B425CE85207C}"/>
              </a:ext>
            </a:extLst>
          </p:cNvPr>
          <p:cNvSpPr txBox="1"/>
          <p:nvPr/>
        </p:nvSpPr>
        <p:spPr>
          <a:xfrm>
            <a:off x="2234213" y="6178858"/>
            <a:ext cx="77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Ref: https://www.visualcapitalist.com/stats-amazon-dominance-cloud/</a:t>
            </a:r>
          </a:p>
        </p:txBody>
      </p:sp>
    </p:spTree>
    <p:extLst>
      <p:ext uri="{BB962C8B-B14F-4D97-AF65-F5344CB8AC3E}">
        <p14:creationId xmlns:p14="http://schemas.microsoft.com/office/powerpoint/2010/main" val="336616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Overview all provider prices(Average)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DDB4-FD71-81B6-88D7-5D690561E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15" y="1189608"/>
            <a:ext cx="8043169" cy="5273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568C2-AE19-0DAC-4D45-534C383F61A7}"/>
              </a:ext>
            </a:extLst>
          </p:cNvPr>
          <p:cNvSpPr txBox="1"/>
          <p:nvPr/>
        </p:nvSpPr>
        <p:spPr>
          <a:xfrm>
            <a:off x="1830278" y="6454067"/>
            <a:ext cx="853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info: https://redmonk.com/rstephens/2023/04/11/iaaspricing2022/</a:t>
            </a:r>
          </a:p>
        </p:txBody>
      </p:sp>
    </p:spTree>
    <p:extLst>
      <p:ext uri="{BB962C8B-B14F-4D97-AF65-F5344CB8AC3E}">
        <p14:creationId xmlns:p14="http://schemas.microsoft.com/office/powerpoint/2010/main" val="308154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tionable_Intelligence_as_a_Service_AIaaS__EdcbmXv5PeM_136">
            <a:hlinkClick r:id="" action="ppaction://media"/>
            <a:extLst>
              <a:ext uri="{FF2B5EF4-FFF2-40B4-BE49-F238E27FC236}">
                <a16:creationId xmlns:a16="http://schemas.microsoft.com/office/drawing/2014/main" id="{95CF2599-3142-2081-3F79-1C1D5D3E5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6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Good to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5158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F30"/>
                </a:solidFill>
                <a:effectLst/>
                <a:latin typeface="Inter"/>
              </a:rPr>
              <a:t>pay-as-you-go model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good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 services too , link: 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https://shorturl.at/kmxM8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 less by using more (lower cost when increase using!)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online your requirements: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https://calculator.aws/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Step1: select region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Step2: configure your system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</a:t>
            </a:r>
            <a:endParaRPr lang="fa-IR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Plans: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https://azure.microsoft.com/en-us/pricing/#product-pricing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GCP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pay for what you use , link: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https://cloud.google.com/pricing/list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$300 in new customers! Free credit.</a:t>
            </a:r>
          </a:p>
        </p:txBody>
      </p:sp>
    </p:spTree>
    <p:extLst>
      <p:ext uri="{BB962C8B-B14F-4D97-AF65-F5344CB8AC3E}">
        <p14:creationId xmlns:p14="http://schemas.microsoft.com/office/powerpoint/2010/main" val="222402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ACD5C6-BD91-606A-CBDF-55DA497F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49E97-5535-D788-16CC-2DF67ECED222}"/>
              </a:ext>
            </a:extLst>
          </p:cNvPr>
          <p:cNvSpPr txBox="1"/>
          <p:nvPr/>
        </p:nvSpPr>
        <p:spPr>
          <a:xfrm>
            <a:off x="1726357" y="1517005"/>
            <a:ext cx="9534617" cy="22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Recap of the key points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Encouragement to consider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business operations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Contact information for further inquiries:</a:t>
            </a:r>
            <a:b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Heydar.mahmoodi75@gmail.com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you can download slides from presentation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https://github.com/SC-One/Simple_AIaaS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51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Service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1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C5DB-7119-28A0-C46B-A1C8FD82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Real training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73D42-15CF-2E53-DBE9-D440F6619476}"/>
              </a:ext>
            </a:extLst>
          </p:cNvPr>
          <p:cNvSpPr txBox="1"/>
          <p:nvPr/>
        </p:nvSpPr>
        <p:spPr>
          <a:xfrm>
            <a:off x="1726357" y="1517005"/>
            <a:ext cx="9534617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project: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https://github.com/SC-One/Simple_AIaaS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used for exposing APIs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Server is using: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darknet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that based on C language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(whole of application)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pretrained Yolo3 weights that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detecting object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 file is also provided to run the server (in git repo)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Docker image is build for Linux/AMD64 in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dockerhub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available: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https://hub.docker.com/r/societycleaner/simple_ai_as_a_service/tags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Talking about challenges(in this project).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9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Types of </a:t>
            </a:r>
            <a:r>
              <a:rPr lang="en-US" sz="4400" dirty="0" err="1"/>
              <a:t>AIaaS</a:t>
            </a:r>
            <a:r>
              <a:rPr lang="en-US" sz="4400" dirty="0"/>
              <a:t>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13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Natural language processing (NLP)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recognition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Predictive analytics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Speech-to-text , …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54266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AIaaS</a:t>
            </a:r>
            <a:r>
              <a:rPr lang="en-US" dirty="0"/>
              <a:t> works with Clients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7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RestFull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RPC (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SDK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Programming language(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python,c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++,…)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Rest ,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7FB90-2CB8-297B-5003-CA58A92D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4373989"/>
            <a:ext cx="6096000" cy="221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3E8A8-FD82-9C85-3441-0667B76F9245}"/>
              </a:ext>
            </a:extLst>
          </p:cNvPr>
          <p:cNvSpPr txBox="1"/>
          <p:nvPr/>
        </p:nvSpPr>
        <p:spPr>
          <a:xfrm>
            <a:off x="3299534" y="6527125"/>
            <a:ext cx="559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Ref: https://www.codecademy.com/article/what-is-rest</a:t>
            </a:r>
          </a:p>
        </p:txBody>
      </p:sp>
    </p:spTree>
    <p:extLst>
      <p:ext uri="{BB962C8B-B14F-4D97-AF65-F5344CB8AC3E}">
        <p14:creationId xmlns:p14="http://schemas.microsoft.com/office/powerpoint/2010/main" val="427537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Examples of </a:t>
            </a:r>
            <a:r>
              <a:rPr lang="en-US" sz="4400" dirty="0" err="1"/>
              <a:t>AIaaS</a:t>
            </a:r>
            <a:r>
              <a:rPr lang="en-US" sz="4400" dirty="0"/>
              <a:t> providers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Amazon Web Services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Cloud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IBM Watson</a:t>
            </a:r>
          </a:p>
        </p:txBody>
      </p:sp>
    </p:spTree>
    <p:extLst>
      <p:ext uri="{BB962C8B-B14F-4D97-AF65-F5344CB8AC3E}">
        <p14:creationId xmlns:p14="http://schemas.microsoft.com/office/powerpoint/2010/main" val="7823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Advantages of using </a:t>
            </a:r>
            <a:r>
              <a:rPr lang="en-US" sz="4400" dirty="0" err="1"/>
              <a:t>AIaaS</a:t>
            </a:r>
            <a:r>
              <a:rPr lang="en-US" sz="4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99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Scalability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Flexibility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Cost-effectiveness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 time-to-market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to advanced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351761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Challenges of using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privacy and security concerns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with existing systems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Compatibility issues with legacy software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Dependence on third-party providers</a:t>
            </a:r>
          </a:p>
        </p:txBody>
      </p:sp>
      <p:pic>
        <p:nvPicPr>
          <p:cNvPr id="2" name="Picture 2" descr="Danger - Simple English Wikipedia, the free encyclopedia">
            <a:extLst>
              <a:ext uri="{FF2B5EF4-FFF2-40B4-BE49-F238E27FC236}">
                <a16:creationId xmlns:a16="http://schemas.microsoft.com/office/drawing/2014/main" id="{75D10DED-8D14-C6E2-CD7A-14A21F5F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81" y="3239272"/>
            <a:ext cx="3248367" cy="28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9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dirty="0" err="1"/>
              <a:t>ShowCase</a:t>
            </a:r>
            <a:endParaRPr lang="en-US" dirty="0"/>
          </a:p>
        </p:txBody>
      </p:sp>
      <p:pic>
        <p:nvPicPr>
          <p:cNvPr id="2" name="Picture 2" descr="Cloud computing - Wikipedia">
            <a:extLst>
              <a:ext uri="{FF2B5EF4-FFF2-40B4-BE49-F238E27FC236}">
                <a16:creationId xmlns:a16="http://schemas.microsoft.com/office/drawing/2014/main" id="{7267797A-B5DF-5FAA-3D27-0A4A9735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24" y="1089779"/>
            <a:ext cx="6159484" cy="5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63A05-C1D5-7514-05CC-6E12E678BF84}"/>
              </a:ext>
            </a:extLst>
          </p:cNvPr>
          <p:cNvSpPr txBox="1"/>
          <p:nvPr/>
        </p:nvSpPr>
        <p:spPr>
          <a:xfrm>
            <a:off x="3572913" y="6035907"/>
            <a:ext cx="5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Ref: https://en.wikipedia.org/wiki/Cloud_computing</a:t>
            </a:r>
          </a:p>
        </p:txBody>
      </p:sp>
    </p:spTree>
    <p:extLst>
      <p:ext uri="{BB962C8B-B14F-4D97-AF65-F5344CB8AC3E}">
        <p14:creationId xmlns:p14="http://schemas.microsoft.com/office/powerpoint/2010/main" val="26242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Ethical considerations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Algorithmic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Third-Party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 and interpretability of AI models</a:t>
            </a:r>
          </a:p>
        </p:txBody>
      </p:sp>
    </p:spTree>
    <p:extLst>
      <p:ext uri="{BB962C8B-B14F-4D97-AF65-F5344CB8AC3E}">
        <p14:creationId xmlns:p14="http://schemas.microsoft.com/office/powerpoint/2010/main" val="3333275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954</TotalTime>
  <Words>490</Words>
  <Application>Microsoft Office PowerPoint</Application>
  <PresentationFormat>Widescreen</PresentationFormat>
  <Paragraphs>122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Corbel</vt:lpstr>
      <vt:lpstr>Courier New</vt:lpstr>
      <vt:lpstr>Google Sans</vt:lpstr>
      <vt:lpstr>Inter</vt:lpstr>
      <vt:lpstr>Söhne</vt:lpstr>
      <vt:lpstr>Parallax</vt:lpstr>
      <vt:lpstr>AIaaS</vt:lpstr>
      <vt:lpstr>Introduction</vt:lpstr>
      <vt:lpstr>Types of AIaaS offerings</vt:lpstr>
      <vt:lpstr>How AIaaS works with Clients</vt:lpstr>
      <vt:lpstr>Examples of AIaaS providers </vt:lpstr>
      <vt:lpstr>Advantages of using AIaaS </vt:lpstr>
      <vt:lpstr>Challenges of using Providers</vt:lpstr>
      <vt:lpstr>ShowCase</vt:lpstr>
      <vt:lpstr>Ethical considerations of AIaaS</vt:lpstr>
      <vt:lpstr>Real-world examples of AIaaS</vt:lpstr>
      <vt:lpstr>The future of AIaaS</vt:lpstr>
      <vt:lpstr>Use cases of AIaaS</vt:lpstr>
      <vt:lpstr>Success stories of AIaaS</vt:lpstr>
      <vt:lpstr>Risk of not adopting AIaaS</vt:lpstr>
      <vt:lpstr>IaaS sizes</vt:lpstr>
      <vt:lpstr>Overview all provider prices(Average)</vt:lpstr>
      <vt:lpstr>PowerPoint Presentation</vt:lpstr>
      <vt:lpstr>Good to know</vt:lpstr>
      <vt:lpstr>Conclusion</vt:lpstr>
      <vt:lpstr>Real training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AIaaS</dc:title>
  <dc:creator>SC</dc:creator>
  <cp:lastModifiedBy>SC</cp:lastModifiedBy>
  <cp:revision>179</cp:revision>
  <dcterms:created xsi:type="dcterms:W3CDTF">2023-05-09T23:38:47Z</dcterms:created>
  <dcterms:modified xsi:type="dcterms:W3CDTF">2023-05-25T03:38:24Z</dcterms:modified>
</cp:coreProperties>
</file>